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7" r:id="rId3"/>
    <p:sldId id="260" r:id="rId4"/>
    <p:sldId id="258" r:id="rId5"/>
    <p:sldId id="262" r:id="rId6"/>
    <p:sldId id="263" r:id="rId7"/>
    <p:sldId id="264" r:id="rId8"/>
    <p:sldId id="267" r:id="rId9"/>
    <p:sldId id="270" r:id="rId10"/>
    <p:sldId id="269" r:id="rId11"/>
    <p:sldId id="271" r:id="rId12"/>
    <p:sldId id="272" r:id="rId1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olo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16" name="Segnaposto data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14/01/2022</a:t>
            </a:fld>
            <a:endParaRPr lang="it-IT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5" name="Segnaposto numero diapositiva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14/01/2022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14/01/2022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olo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7" name="Segnaposto contenuto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5" name="Segnaposto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14/01/2022</a:t>
            </a:fld>
            <a:endParaRPr lang="it-IT"/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it-IT"/>
          </a:p>
        </p:txBody>
      </p:sp>
      <p:sp>
        <p:nvSpPr>
          <p:cNvPr id="16" name="Segnaposto numero diapositiva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egnaposto testo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9" name="Segnaposto data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14/01/2022</a:t>
            </a:fld>
            <a:endParaRPr lang="it-IT"/>
          </a:p>
        </p:txBody>
      </p:sp>
      <p:sp>
        <p:nvSpPr>
          <p:cNvPr id="11" name="Segnaposto piè di pagina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6" name="Segnaposto numero diapositiva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olo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4" name="Segnaposto contenuto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1" name="Segnaposto data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14/01/2022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1" name="Segnaposto numero diapositiva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olo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25" name="Segnaposto testo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8" name="Segnaposto contenuto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14/01/2022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olo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2" name="Segnaposto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14/01/2022</a:t>
            </a:fld>
            <a:endParaRPr lang="it-IT"/>
          </a:p>
        </p:txBody>
      </p:sp>
      <p:sp>
        <p:nvSpPr>
          <p:cNvPr id="21" name="Segnaposto piè di pagina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14/01/2022</a:t>
            </a:fld>
            <a:endParaRPr lang="it-IT"/>
          </a:p>
        </p:txBody>
      </p:sp>
      <p:sp>
        <p:nvSpPr>
          <p:cNvPr id="24" name="Segnaposto piè di pagina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olo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6" name="Segnaposto testo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4" name="Segnaposto contenuto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5" name="Segnaposto data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14/01/2022</a:t>
            </a:fld>
            <a:endParaRPr lang="it-IT"/>
          </a:p>
        </p:txBody>
      </p:sp>
      <p:sp>
        <p:nvSpPr>
          <p:cNvPr id="29" name="Segnaposto piè di pagina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immagine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14/01/2022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1" name="Segnaposto numero diapositiva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7" name="Titolo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26" name="Segnaposto testo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Segnaposto testo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1" name="Segnaposto data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14/01/2022</a:t>
            </a:fld>
            <a:endParaRPr lang="it-IT"/>
          </a:p>
        </p:txBody>
      </p:sp>
      <p:sp>
        <p:nvSpPr>
          <p:cNvPr id="28" name="Segnaposto piè di pagina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Segnaposto titolo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Connettore 1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 descr="Risultati immagini per CHITAR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7412" name="Picture 4" descr="http://romoletto.altervista.org/wp-content/uploads/2013/02/chitarra-640x4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14751">
            <a:off x="795880" y="579561"/>
            <a:ext cx="4968552" cy="3221796"/>
          </a:xfrm>
          <a:prstGeom prst="rect">
            <a:avLst/>
          </a:prstGeom>
          <a:noFill/>
        </p:spPr>
      </p:pic>
      <p:pic>
        <p:nvPicPr>
          <p:cNvPr id="17414" name="Picture 6" descr="https://www.suoniamo.net/img/pr_2510013011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4654515" y="2336446"/>
            <a:ext cx="5492179" cy="2344839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467544" y="4437112"/>
            <a:ext cx="41044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itchFamily="34" charset="0"/>
                <a:cs typeface="Arial" pitchFamily="34" charset="0"/>
              </a:rPr>
              <a:t>Prof. </a:t>
            </a:r>
          </a:p>
          <a:p>
            <a:r>
              <a:rPr lang="it-IT" sz="3200" b="1" dirty="0" smtClean="0">
                <a:latin typeface="Arial" pitchFamily="34" charset="0"/>
                <a:cs typeface="Arial" pitchFamily="34" charset="0"/>
              </a:rPr>
              <a:t>Armando Sposato</a:t>
            </a:r>
          </a:p>
          <a:p>
            <a:endParaRPr lang="it-IT" sz="3200" b="1" dirty="0" smtClean="0">
              <a:latin typeface="Arial" pitchFamily="34" charset="0"/>
              <a:cs typeface="Arial" pitchFamily="34" charset="0"/>
            </a:endParaRPr>
          </a:p>
          <a:p>
            <a:endParaRPr lang="it-IT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683568" y="5661248"/>
            <a:ext cx="34034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it-IT" b="1" dirty="0" err="1" smtClean="0">
                <a:latin typeface="Arial" pitchFamily="34" charset="0"/>
                <a:cs typeface="Arial" pitchFamily="34" charset="0"/>
              </a:rPr>
              <a:t>coodinatore</a:t>
            </a:r>
            <a:r>
              <a:rPr lang="it-IT" b="1" dirty="0" smtClean="0">
                <a:latin typeface="Arial" pitchFamily="34" charset="0"/>
                <a:cs typeface="Arial" pitchFamily="34" charset="0"/>
              </a:rPr>
              <a:t> corso musicale)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467544" y="260648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CHITARRA</a:t>
            </a:r>
            <a:endParaRPr lang="it-IT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G_20170207_2153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0"/>
            <a:ext cx="6876256" cy="6876256"/>
          </a:xfrm>
          <a:prstGeom prst="rect">
            <a:avLst/>
          </a:prstGeom>
        </p:spPr>
      </p:pic>
      <p:pic>
        <p:nvPicPr>
          <p:cNvPr id="3" name="Immagine 2" descr="IMG-20180518-WA00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G-20180518-WA0040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-828600" y="-1179512"/>
            <a:ext cx="7392821" cy="5544616"/>
          </a:xfrm>
          <a:prstGeom prst="rect">
            <a:avLst/>
          </a:prstGeom>
        </p:spPr>
      </p:pic>
      <p:pic>
        <p:nvPicPr>
          <p:cNvPr id="4" name="Immagine 3" descr="IMG-20180518-WA00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1005840"/>
            <a:ext cx="7802880" cy="5852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55576" y="692696"/>
            <a:ext cx="6552728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PROF </a:t>
            </a:r>
          </a:p>
          <a:p>
            <a:pPr algn="ctr"/>
            <a:r>
              <a:rPr lang="it-IT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RACCONTANO</a:t>
            </a:r>
            <a:endParaRPr lang="it-IT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411760" y="4581128"/>
            <a:ext cx="6192688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4800" b="1" dirty="0" smtClean="0">
                <a:solidFill>
                  <a:srgbClr val="0070C0"/>
                </a:solidFill>
              </a:rPr>
              <a:t>GLI </a:t>
            </a:r>
            <a:r>
              <a:rPr lang="it-IT" sz="4800" b="1" dirty="0" smtClean="0">
                <a:solidFill>
                  <a:srgbClr val="0070C0"/>
                </a:solidFill>
              </a:rPr>
              <a:t>STUDENTI </a:t>
            </a:r>
            <a:r>
              <a:rPr lang="it-IT" sz="4800" b="1" dirty="0" smtClean="0">
                <a:solidFill>
                  <a:srgbClr val="0070C0"/>
                </a:solidFill>
              </a:rPr>
              <a:t>RACCONTANO</a:t>
            </a:r>
            <a:endParaRPr lang="it-IT" sz="4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23528" y="3717032"/>
            <a:ext cx="41044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itchFamily="34" charset="0"/>
                <a:cs typeface="Arial" pitchFamily="34" charset="0"/>
              </a:rPr>
              <a:t>Prof.ssa </a:t>
            </a:r>
          </a:p>
          <a:p>
            <a:r>
              <a:rPr lang="it-IT" sz="3200" b="1" dirty="0" smtClean="0">
                <a:latin typeface="Arial" pitchFamily="34" charset="0"/>
                <a:cs typeface="Arial" pitchFamily="34" charset="0"/>
              </a:rPr>
              <a:t>Anna Tenore</a:t>
            </a:r>
          </a:p>
          <a:p>
            <a:endParaRPr lang="it-IT" sz="2400" b="1" dirty="0">
              <a:latin typeface="Castellar" pitchFamily="18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67544" y="188640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VIOLINO</a:t>
            </a:r>
            <a:endParaRPr lang="it-IT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 descr="Risultati immagini per VIOLIN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417617" y="2503263"/>
            <a:ext cx="5493341" cy="2448272"/>
          </a:xfrm>
          <a:prstGeom prst="rect">
            <a:avLst/>
          </a:prstGeom>
          <a:noFill/>
        </p:spPr>
      </p:pic>
      <p:pic>
        <p:nvPicPr>
          <p:cNvPr id="6148" name="Picture 4" descr="Immagine correlat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908720"/>
            <a:ext cx="4752528" cy="26862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611560" y="4581128"/>
            <a:ext cx="41044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itchFamily="34" charset="0"/>
                <a:cs typeface="Arial" pitchFamily="34" charset="0"/>
              </a:rPr>
              <a:t>Prof. </a:t>
            </a:r>
          </a:p>
          <a:p>
            <a:r>
              <a:rPr lang="it-IT" sz="3200" b="1" dirty="0" smtClean="0">
                <a:latin typeface="Arial" pitchFamily="34" charset="0"/>
                <a:cs typeface="Arial" pitchFamily="34" charset="0"/>
              </a:rPr>
              <a:t>Paolo Vaccari</a:t>
            </a:r>
          </a:p>
          <a:p>
            <a:endParaRPr lang="it-IT" sz="3200" b="1" dirty="0">
              <a:latin typeface="Castellar" pitchFamily="18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67544" y="260648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FLAUTO TRAVERSO</a:t>
            </a:r>
            <a:endParaRPr lang="it-IT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Risultati immagini per FLAUTO TRAVERS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96752"/>
            <a:ext cx="4752528" cy="3373137"/>
          </a:xfrm>
          <a:prstGeom prst="rect">
            <a:avLst/>
          </a:prstGeom>
          <a:noFill/>
        </p:spPr>
      </p:pic>
      <p:pic>
        <p:nvPicPr>
          <p:cNvPr id="4100" name="Picture 4" descr="Immagine correlat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1700808"/>
            <a:ext cx="2838450" cy="4762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isultati immagini per PIANOFOR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987354">
            <a:off x="997102" y="1086433"/>
            <a:ext cx="4723389" cy="3146958"/>
          </a:xfrm>
          <a:prstGeom prst="rect">
            <a:avLst/>
          </a:prstGeom>
          <a:noFill/>
        </p:spPr>
      </p:pic>
      <p:pic>
        <p:nvPicPr>
          <p:cNvPr id="2052" name="Picture 4" descr="Risultati immagini per tastiera PESAT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260296"/>
            <a:ext cx="3621782" cy="3311344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683568" y="4797152"/>
            <a:ext cx="41044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latin typeface="Arial" pitchFamily="34" charset="0"/>
                <a:cs typeface="Arial" pitchFamily="34" charset="0"/>
              </a:rPr>
              <a:t>Prof</a:t>
            </a:r>
            <a:r>
              <a:rPr lang="it-IT" sz="3200" b="1" dirty="0" smtClean="0">
                <a:latin typeface="Arial" pitchFamily="34" charset="0"/>
                <a:cs typeface="Arial" pitchFamily="34" charset="0"/>
              </a:rPr>
              <a:t>. </a:t>
            </a:r>
            <a:endParaRPr lang="it-IT" sz="3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it-IT" sz="3200" b="1" dirty="0" smtClean="0">
                <a:latin typeface="Arial" pitchFamily="34" charset="0"/>
                <a:cs typeface="Arial" pitchFamily="34" charset="0"/>
              </a:rPr>
              <a:t>Patrizio Paoli</a:t>
            </a:r>
            <a:endParaRPr lang="it-IT" sz="3200" b="1" dirty="0" smtClean="0">
              <a:latin typeface="Arial" pitchFamily="34" charset="0"/>
              <a:cs typeface="Arial" pitchFamily="34" charset="0"/>
            </a:endParaRPr>
          </a:p>
          <a:p>
            <a:endParaRPr lang="it-IT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67544" y="260648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PIANOFORTE</a:t>
            </a:r>
            <a:endParaRPr lang="it-IT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-2" y="0"/>
          <a:ext cx="9144000" cy="7194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1304693">
                <a:tc>
                  <a:txBody>
                    <a:bodyPr/>
                    <a:lstStyle/>
                    <a:p>
                      <a:pPr algn="ctr"/>
                      <a:endParaRPr lang="it-IT" sz="2400" b="1" dirty="0" smtClean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it-IT" sz="24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LU</a:t>
                      </a:r>
                    </a:p>
                    <a:p>
                      <a:pPr algn="ctr"/>
                      <a:endParaRPr lang="it-IT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2400" b="1" dirty="0" smtClean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it-IT" sz="24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</a:t>
                      </a:r>
                      <a:endParaRPr lang="it-IT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2400" b="1" dirty="0" smtClean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it-IT" sz="2400" b="1" dirty="0" smtClean="0"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ME</a:t>
                      </a:r>
                      <a:endParaRPr lang="it-IT" sz="2400" b="1" dirty="0"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24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it-IT" sz="24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GIO</a:t>
                      </a:r>
                      <a:endParaRPr lang="it-IT" sz="2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24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it-IT" sz="24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VE</a:t>
                      </a:r>
                      <a:endParaRPr lang="it-IT" sz="2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1706137"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/>
                        <a:t>PASTO</a:t>
                      </a:r>
                    </a:p>
                    <a:p>
                      <a:pPr algn="ctr"/>
                      <a:r>
                        <a:rPr lang="it-IT" sz="2400" b="1" dirty="0" smtClean="0"/>
                        <a:t>13,25 -14,00</a:t>
                      </a:r>
                      <a:endParaRPr lang="it-IT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/>
                        <a:t>PASTO</a:t>
                      </a:r>
                    </a:p>
                    <a:p>
                      <a:pPr algn="ctr"/>
                      <a:r>
                        <a:rPr lang="it-IT" sz="2400" b="1" dirty="0" smtClean="0"/>
                        <a:t>13,25 -14,00</a:t>
                      </a:r>
                      <a:endParaRPr lang="it-IT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/>
                        <a:t>PASTO</a:t>
                      </a:r>
                    </a:p>
                    <a:p>
                      <a:pPr algn="ctr"/>
                      <a:r>
                        <a:rPr lang="it-IT" sz="2400" b="1" dirty="0" smtClean="0"/>
                        <a:t>13,25 -14,00</a:t>
                      </a:r>
                      <a:endParaRPr lang="it-IT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solidFill>
                            <a:srgbClr val="FF0000"/>
                          </a:solidFill>
                        </a:rPr>
                        <a:t>PASTO</a:t>
                      </a:r>
                    </a:p>
                    <a:p>
                      <a:pPr algn="ctr"/>
                      <a:r>
                        <a:rPr lang="it-IT" sz="2400" b="1" dirty="0" smtClean="0">
                          <a:solidFill>
                            <a:srgbClr val="FF0000"/>
                          </a:solidFill>
                        </a:rPr>
                        <a:t>13,25 -14,00</a:t>
                      </a:r>
                      <a:endParaRPr lang="it-IT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solidFill>
                            <a:srgbClr val="FF0000"/>
                          </a:solidFill>
                        </a:rPr>
                        <a:t>PASTO</a:t>
                      </a:r>
                    </a:p>
                    <a:p>
                      <a:pPr algn="ctr"/>
                      <a:r>
                        <a:rPr lang="it-IT" sz="2400" b="1" dirty="0" smtClean="0">
                          <a:solidFill>
                            <a:srgbClr val="FF0000"/>
                          </a:solidFill>
                        </a:rPr>
                        <a:t>13,25 -14,00</a:t>
                      </a:r>
                    </a:p>
                    <a:p>
                      <a:pPr algn="ctr"/>
                      <a:endParaRPr lang="it-IT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412273"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solidFill>
                            <a:srgbClr val="0000FF"/>
                          </a:solidFill>
                        </a:rPr>
                        <a:t>Lezione</a:t>
                      </a:r>
                      <a:r>
                        <a:rPr lang="it-IT" sz="2400" b="1" baseline="0" dirty="0" smtClean="0">
                          <a:solidFill>
                            <a:srgbClr val="0000FF"/>
                          </a:solidFill>
                        </a:rPr>
                        <a:t> individuale </a:t>
                      </a:r>
                    </a:p>
                    <a:p>
                      <a:pPr algn="ctr"/>
                      <a:r>
                        <a:rPr lang="it-IT" sz="2400" baseline="0" dirty="0" smtClean="0"/>
                        <a:t>(su orario concordato, a coppie-piccolo gruppo) </a:t>
                      </a:r>
                    </a:p>
                    <a:p>
                      <a:pPr algn="ctr"/>
                      <a:r>
                        <a:rPr lang="it-IT" sz="2400" baseline="0" dirty="0" smtClean="0"/>
                        <a:t>CLASSE II</a:t>
                      </a:r>
                      <a:endParaRPr lang="it-IT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solidFill>
                            <a:srgbClr val="0000FF"/>
                          </a:solidFill>
                        </a:rPr>
                        <a:t>Lezione</a:t>
                      </a:r>
                      <a:r>
                        <a:rPr lang="it-IT" sz="2400" b="1" baseline="0" dirty="0" smtClean="0">
                          <a:solidFill>
                            <a:srgbClr val="0000FF"/>
                          </a:solidFill>
                        </a:rPr>
                        <a:t> individuale </a:t>
                      </a:r>
                    </a:p>
                    <a:p>
                      <a:pPr algn="ctr"/>
                      <a:r>
                        <a:rPr lang="it-IT" sz="2400" baseline="0" dirty="0" smtClean="0"/>
                        <a:t>(su orario concordato, a coppie-piccolo gruppo) </a:t>
                      </a:r>
                    </a:p>
                    <a:p>
                      <a:pPr algn="ctr"/>
                      <a:r>
                        <a:rPr lang="it-IT" sz="2400" baseline="0" dirty="0" smtClean="0"/>
                        <a:t>CLASSE III</a:t>
                      </a:r>
                    </a:p>
                    <a:p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solidFill>
                            <a:srgbClr val="0000FF"/>
                          </a:solidFill>
                        </a:rPr>
                        <a:t>Lezione</a:t>
                      </a:r>
                      <a:r>
                        <a:rPr lang="it-IT" sz="2400" b="1" baseline="0" dirty="0" smtClean="0">
                          <a:solidFill>
                            <a:srgbClr val="0000FF"/>
                          </a:solidFill>
                        </a:rPr>
                        <a:t> individuale </a:t>
                      </a:r>
                    </a:p>
                    <a:p>
                      <a:pPr algn="ctr"/>
                      <a:r>
                        <a:rPr lang="it-IT" sz="2400" baseline="0" dirty="0" smtClean="0"/>
                        <a:t>(su orario concordato, a coppie-piccolo gruppo) </a:t>
                      </a:r>
                    </a:p>
                    <a:p>
                      <a:pPr algn="ctr"/>
                      <a:r>
                        <a:rPr lang="it-IT" sz="2400" b="1" u="sng" baseline="0" dirty="0" smtClean="0"/>
                        <a:t>CLASSE </a:t>
                      </a:r>
                      <a:r>
                        <a:rPr lang="it-IT" sz="2400" b="1" u="sng" baseline="0" dirty="0" smtClean="0"/>
                        <a:t>I</a:t>
                      </a:r>
                    </a:p>
                    <a:p>
                      <a:pPr algn="ctr"/>
                      <a:r>
                        <a:rPr lang="it-IT" sz="2400" b="1" u="none" baseline="0" dirty="0" smtClean="0"/>
                        <a:t>(esempio)</a:t>
                      </a:r>
                      <a:endParaRPr lang="it-IT" sz="24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solidFill>
                            <a:srgbClr val="FF0000"/>
                          </a:solidFill>
                        </a:rPr>
                        <a:t>Orchestra</a:t>
                      </a:r>
                    </a:p>
                    <a:p>
                      <a:pPr algn="ctr"/>
                      <a:r>
                        <a:rPr lang="it-IT" sz="2400" b="1" dirty="0" smtClean="0">
                          <a:solidFill>
                            <a:srgbClr val="FF0000"/>
                          </a:solidFill>
                        </a:rPr>
                        <a:t>(musica d’insieme)</a:t>
                      </a:r>
                      <a:endParaRPr lang="it-IT" sz="2400" b="1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it-IT" sz="2400" dirty="0" smtClean="0"/>
                        <a:t>lezione di gruppo</a:t>
                      </a:r>
                    </a:p>
                    <a:p>
                      <a:pPr algn="ctr"/>
                      <a:r>
                        <a:rPr lang="it-IT" sz="2400" dirty="0" smtClean="0"/>
                        <a:t>CLASSE II</a:t>
                      </a:r>
                      <a:r>
                        <a:rPr lang="it-IT" sz="2400" baseline="0" dirty="0" smtClean="0"/>
                        <a:t> e </a:t>
                      </a:r>
                      <a:r>
                        <a:rPr lang="it-IT" sz="2400" baseline="0" dirty="0" err="1" smtClean="0"/>
                        <a:t>III</a:t>
                      </a:r>
                      <a:endParaRPr lang="it-IT" sz="2400" dirty="0" smtClean="0"/>
                    </a:p>
                    <a:p>
                      <a:pPr algn="ctr"/>
                      <a:r>
                        <a:rPr lang="it-IT" sz="2400" dirty="0" smtClean="0"/>
                        <a:t>Uscita</a:t>
                      </a:r>
                      <a:r>
                        <a:rPr lang="it-IT" sz="2400" baseline="0" dirty="0" smtClean="0"/>
                        <a:t> ore 16,00</a:t>
                      </a:r>
                      <a:endParaRPr lang="it-IT" sz="2400" dirty="0" smtClean="0"/>
                    </a:p>
                    <a:p>
                      <a:pPr algn="ctr"/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>
                          <a:solidFill>
                            <a:srgbClr val="FF0000"/>
                          </a:solidFill>
                        </a:rPr>
                        <a:t>Orchestra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b="1" dirty="0" smtClean="0">
                          <a:solidFill>
                            <a:srgbClr val="FF0000"/>
                          </a:solidFill>
                        </a:rPr>
                        <a:t>(musica d’insieme)</a:t>
                      </a:r>
                      <a:endParaRPr lang="it-IT" sz="2400" b="1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it-IT" sz="2400" dirty="0" smtClean="0"/>
                        <a:t>lezione di gruppo</a:t>
                      </a:r>
                    </a:p>
                    <a:p>
                      <a:pPr algn="ctr"/>
                      <a:r>
                        <a:rPr lang="it-IT" sz="2400" b="1" u="sng" dirty="0" smtClean="0"/>
                        <a:t>CLASSE I</a:t>
                      </a:r>
                    </a:p>
                    <a:p>
                      <a:pPr algn="ctr"/>
                      <a:r>
                        <a:rPr lang="it-IT" sz="2400" dirty="0" smtClean="0"/>
                        <a:t>Uscita</a:t>
                      </a:r>
                      <a:r>
                        <a:rPr lang="it-IT" sz="2400" baseline="0" dirty="0" smtClean="0"/>
                        <a:t> </a:t>
                      </a:r>
                    </a:p>
                    <a:p>
                      <a:pPr algn="ctr"/>
                      <a:r>
                        <a:rPr lang="it-IT" sz="2400" baseline="0" dirty="0" smtClean="0"/>
                        <a:t>ore 16,00</a:t>
                      </a:r>
                      <a:endParaRPr lang="it-IT" sz="2400" dirty="0" smtClean="0"/>
                    </a:p>
                  </a:txBody>
                  <a:tcPr/>
                </a:tc>
              </a:tr>
              <a:tr h="434898">
                <a:tc>
                  <a:txBody>
                    <a:bodyPr/>
                    <a:lstStyle/>
                    <a:p>
                      <a:pPr algn="ctr"/>
                      <a:endParaRPr lang="it-IT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magine correla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00550" y="2638425"/>
            <a:ext cx="4743450" cy="4219575"/>
          </a:xfrm>
          <a:prstGeom prst="rect">
            <a:avLst/>
          </a:prstGeom>
          <a:noFill/>
        </p:spPr>
      </p:pic>
      <p:sp>
        <p:nvSpPr>
          <p:cNvPr id="2" name="CasellaDiTesto 1"/>
          <p:cNvSpPr txBox="1"/>
          <p:nvPr/>
        </p:nvSpPr>
        <p:spPr>
          <a:xfrm>
            <a:off x="395536" y="332656"/>
            <a:ext cx="6264696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PROVA ORIENTATIVO ATTITUDINALE</a:t>
            </a:r>
            <a:endParaRPr lang="it-IT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3600" b="1" dirty="0" smtClean="0"/>
              <a:t>AL MATTINO</a:t>
            </a:r>
          </a:p>
          <a:p>
            <a:r>
              <a:rPr lang="it-IT" sz="3600" b="1" dirty="0" smtClean="0"/>
              <a:t>PRIMI GIORNI </a:t>
            </a:r>
          </a:p>
          <a:p>
            <a:r>
              <a:rPr lang="it-IT" sz="3600" b="1" dirty="0" err="1" smtClean="0"/>
              <a:t>DI</a:t>
            </a:r>
            <a:r>
              <a:rPr lang="it-IT" sz="3600" b="1" dirty="0" smtClean="0"/>
              <a:t> FEBBRAIO</a:t>
            </a:r>
          </a:p>
          <a:p>
            <a:r>
              <a:rPr lang="it-IT" sz="3600" b="1" dirty="0" smtClean="0"/>
              <a:t>(giorno  scritto</a:t>
            </a:r>
          </a:p>
          <a:p>
            <a:r>
              <a:rPr lang="it-IT" sz="3600" b="1" dirty="0" smtClean="0"/>
              <a:t>nella domanda </a:t>
            </a:r>
          </a:p>
          <a:p>
            <a:r>
              <a:rPr lang="it-IT" sz="3600" b="1" dirty="0" smtClean="0"/>
              <a:t>di iscrizione),</a:t>
            </a:r>
          </a:p>
          <a:p>
            <a:r>
              <a:rPr lang="it-IT" sz="3600" b="1" dirty="0" smtClean="0"/>
              <a:t>anche per alunni</a:t>
            </a:r>
          </a:p>
          <a:p>
            <a:r>
              <a:rPr lang="it-IT" sz="3600" b="1" dirty="0" smtClean="0"/>
              <a:t>di altre scuole </a:t>
            </a:r>
          </a:p>
          <a:p>
            <a:r>
              <a:rPr lang="it-IT" sz="3600" b="1" dirty="0" smtClean="0"/>
              <a:t>in accordo tra istituti</a:t>
            </a:r>
            <a:endParaRPr lang="it-IT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51520" y="692696"/>
            <a:ext cx="7056784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STRUMENTO MUSICALE</a:t>
            </a:r>
          </a:p>
          <a:p>
            <a:endParaRPr lang="it-IT" sz="48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Char char="-"/>
            </a:pPr>
            <a:r>
              <a:rPr lang="it-IT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ACQUISTO</a:t>
            </a:r>
          </a:p>
          <a:p>
            <a:endParaRPr lang="it-IT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Char char="-"/>
            </a:pPr>
            <a:r>
              <a:rPr lang="it-IT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NOLEGGIO</a:t>
            </a:r>
          </a:p>
          <a:p>
            <a:endParaRPr lang="it-IT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Char char="-"/>
            </a:pPr>
            <a:r>
              <a:rPr lang="it-IT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RISCATTO </a:t>
            </a:r>
            <a:r>
              <a:rPr lang="it-IT" sz="4000" dirty="0" smtClean="0"/>
              <a:t>(aiuto scuola)</a:t>
            </a:r>
            <a:endParaRPr lang="it-IT" sz="4000" dirty="0"/>
          </a:p>
        </p:txBody>
      </p:sp>
      <p:sp>
        <p:nvSpPr>
          <p:cNvPr id="2050" name="AutoShape 2" descr="Risultati immagini per STRUMENTO MUSICA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052" name="Picture 4" descr="Risultati immagini per STRUMENTO MUSICA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08189">
            <a:off x="4536225" y="1971318"/>
            <a:ext cx="4286250" cy="28575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etbook\Desktop\ISCRIZIONI DOVIZI 2019 2020\SECONDARIA ISCRIZIONI 2019-20\musicale 2\FOTO+1B_natale_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28600" y="-6232"/>
            <a:ext cx="12230257" cy="6864232"/>
          </a:xfrm>
          <a:prstGeom prst="rect">
            <a:avLst/>
          </a:prstGeom>
          <a:noFill/>
        </p:spPr>
      </p:pic>
      <p:pic>
        <p:nvPicPr>
          <p:cNvPr id="3" name="Immagine 2" descr="IMG-20181208-WA00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38486"/>
            <a:ext cx="9144000" cy="51810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G-20181208-WA00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614708" y="0"/>
            <a:ext cx="10417710" cy="6858000"/>
          </a:xfrm>
          <a:prstGeom prst="rect">
            <a:avLst/>
          </a:prstGeom>
        </p:spPr>
      </p:pic>
      <p:pic>
        <p:nvPicPr>
          <p:cNvPr id="3" name="Immagine 2" descr="IMG-20181208-WA00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62965"/>
            <a:ext cx="9144000" cy="51320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rra">
  <a:themeElements>
    <a:clrScheme name="Terr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rr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err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151</TotalTime>
  <Words>163</Words>
  <Application>Microsoft Office PowerPoint</Application>
  <PresentationFormat>Presentazione su schermo (4:3)</PresentationFormat>
  <Paragraphs>74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Terra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netbook</dc:creator>
  <cp:lastModifiedBy>Notebook</cp:lastModifiedBy>
  <cp:revision>20</cp:revision>
  <dcterms:created xsi:type="dcterms:W3CDTF">2017-09-15T13:46:47Z</dcterms:created>
  <dcterms:modified xsi:type="dcterms:W3CDTF">2022-01-14T18:32:05Z</dcterms:modified>
</cp:coreProperties>
</file>