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60" r:id="rId4"/>
    <p:sldId id="258" r:id="rId5"/>
    <p:sldId id="262" r:id="rId6"/>
    <p:sldId id="263" r:id="rId7"/>
    <p:sldId id="264" r:id="rId8"/>
    <p:sldId id="267" r:id="rId9"/>
    <p:sldId id="270" r:id="rId10"/>
    <p:sldId id="269" r:id="rId11"/>
    <p:sldId id="271" r:id="rId12"/>
    <p:sldId id="272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14/01/2022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14/01/2022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14/01/2022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14/01/2022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14/01/2022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14/01/2022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14/01/2022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14/01/2022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isultati immagini per CHITAR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7412" name="Picture 4" descr="http://romoletto.altervista.org/wp-content/uploads/2013/02/chitarra-640x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14751">
            <a:off x="795880" y="579561"/>
            <a:ext cx="4968552" cy="3221796"/>
          </a:xfrm>
          <a:prstGeom prst="rect">
            <a:avLst/>
          </a:prstGeom>
          <a:noFill/>
        </p:spPr>
      </p:pic>
      <p:pic>
        <p:nvPicPr>
          <p:cNvPr id="17414" name="Picture 6" descr="https://www.suoniamo.net/img/pr_2510013011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654515" y="2336446"/>
            <a:ext cx="5492179" cy="2344839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67544" y="4437112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Arial" pitchFamily="34" charset="0"/>
                <a:cs typeface="Arial" pitchFamily="34" charset="0"/>
              </a:rPr>
              <a:t>Prof. </a:t>
            </a:r>
          </a:p>
          <a:p>
            <a:r>
              <a:rPr lang="it-IT" sz="3200" b="1" dirty="0" smtClean="0">
                <a:latin typeface="Arial" pitchFamily="34" charset="0"/>
                <a:cs typeface="Arial" pitchFamily="34" charset="0"/>
              </a:rPr>
              <a:t>Armando Sposato</a:t>
            </a:r>
          </a:p>
          <a:p>
            <a:endParaRPr lang="it-IT" sz="3200" b="1" dirty="0" smtClean="0">
              <a:latin typeface="Arial" pitchFamily="34" charset="0"/>
              <a:cs typeface="Arial" pitchFamily="34" charset="0"/>
            </a:endParaRPr>
          </a:p>
          <a:p>
            <a:endParaRPr lang="it-IT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83568" y="5661248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it-IT" b="1" dirty="0" err="1" smtClean="0">
                <a:latin typeface="Arial" pitchFamily="34" charset="0"/>
                <a:cs typeface="Arial" pitchFamily="34" charset="0"/>
              </a:rPr>
              <a:t>coodinatore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corso musicale)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2606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CHITARRA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170207_2153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6876256" cy="6876256"/>
          </a:xfrm>
          <a:prstGeom prst="rect">
            <a:avLst/>
          </a:prstGeom>
        </p:spPr>
      </p:pic>
      <p:pic>
        <p:nvPicPr>
          <p:cNvPr id="3" name="Immagine 2" descr="IMG-20180518-WA0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-20180518-WA0040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-828600" y="-1179512"/>
            <a:ext cx="7392821" cy="5544616"/>
          </a:xfrm>
          <a:prstGeom prst="rect">
            <a:avLst/>
          </a:prstGeom>
        </p:spPr>
      </p:pic>
      <p:pic>
        <p:nvPicPr>
          <p:cNvPr id="4" name="Immagine 3" descr="IMG-20180518-WA0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005840"/>
            <a:ext cx="7802880" cy="585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692696"/>
            <a:ext cx="655272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PROF </a:t>
            </a:r>
          </a:p>
          <a:p>
            <a:pPr algn="ctr"/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RACCONTANO</a:t>
            </a:r>
            <a:endParaRPr lang="it-IT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411760" y="4581128"/>
            <a:ext cx="61926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0070C0"/>
                </a:solidFill>
              </a:rPr>
              <a:t>GLI </a:t>
            </a:r>
            <a:r>
              <a:rPr lang="it-IT" sz="4800" b="1" dirty="0" smtClean="0">
                <a:solidFill>
                  <a:srgbClr val="0070C0"/>
                </a:solidFill>
              </a:rPr>
              <a:t>STUDENTI </a:t>
            </a:r>
            <a:r>
              <a:rPr lang="it-IT" sz="4800" b="1" dirty="0" smtClean="0">
                <a:solidFill>
                  <a:srgbClr val="0070C0"/>
                </a:solidFill>
              </a:rPr>
              <a:t>RACCONTANO</a:t>
            </a:r>
            <a:endParaRPr lang="it-IT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3717032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Arial" pitchFamily="34" charset="0"/>
                <a:cs typeface="Arial" pitchFamily="34" charset="0"/>
              </a:rPr>
              <a:t>Prof.ssa </a:t>
            </a:r>
          </a:p>
          <a:p>
            <a:r>
              <a:rPr lang="it-IT" sz="3200" b="1" dirty="0" smtClean="0">
                <a:latin typeface="Arial" pitchFamily="34" charset="0"/>
                <a:cs typeface="Arial" pitchFamily="34" charset="0"/>
              </a:rPr>
              <a:t>Anna Tenore</a:t>
            </a:r>
          </a:p>
          <a:p>
            <a:endParaRPr lang="it-IT" sz="2400" b="1" dirty="0">
              <a:latin typeface="Castellar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7544" y="18864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VIOLINO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Risultati immagini per VIOL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17617" y="2503263"/>
            <a:ext cx="5493341" cy="2448272"/>
          </a:xfrm>
          <a:prstGeom prst="rect">
            <a:avLst/>
          </a:prstGeom>
          <a:noFill/>
        </p:spPr>
      </p:pic>
      <p:pic>
        <p:nvPicPr>
          <p:cNvPr id="6148" name="Picture 4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4752528" cy="268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11560" y="4581128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Arial" pitchFamily="34" charset="0"/>
                <a:cs typeface="Arial" pitchFamily="34" charset="0"/>
              </a:rPr>
              <a:t>Prof. </a:t>
            </a:r>
          </a:p>
          <a:p>
            <a:r>
              <a:rPr lang="it-IT" sz="3200" b="1" dirty="0" smtClean="0">
                <a:latin typeface="Arial" pitchFamily="34" charset="0"/>
                <a:cs typeface="Arial" pitchFamily="34" charset="0"/>
              </a:rPr>
              <a:t>Paolo Vaccari</a:t>
            </a:r>
          </a:p>
          <a:p>
            <a:endParaRPr lang="it-IT" sz="3200" b="1" dirty="0">
              <a:latin typeface="Castellar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7544" y="26064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FLAUTO TRAVERSO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Risultati immagini per FLAUTO TRAVER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4752528" cy="3373137"/>
          </a:xfrm>
          <a:prstGeom prst="rect">
            <a:avLst/>
          </a:prstGeom>
          <a:noFill/>
        </p:spPr>
      </p:pic>
      <p:pic>
        <p:nvPicPr>
          <p:cNvPr id="4100" name="Picture 4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00808"/>
            <a:ext cx="28384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PIANOFOR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7354">
            <a:off x="997102" y="1086433"/>
            <a:ext cx="4723389" cy="3146958"/>
          </a:xfrm>
          <a:prstGeom prst="rect">
            <a:avLst/>
          </a:prstGeom>
          <a:noFill/>
        </p:spPr>
      </p:pic>
      <p:pic>
        <p:nvPicPr>
          <p:cNvPr id="2052" name="Picture 4" descr="Risultati immagini per tastiera PES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60296"/>
            <a:ext cx="3621782" cy="3311344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683568" y="4797152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Arial" pitchFamily="34" charset="0"/>
                <a:cs typeface="Arial" pitchFamily="34" charset="0"/>
              </a:rPr>
              <a:t>Prof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. </a:t>
            </a:r>
            <a:endParaRPr lang="it-IT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3200" b="1" dirty="0" smtClean="0">
                <a:latin typeface="Arial" pitchFamily="34" charset="0"/>
                <a:cs typeface="Arial" pitchFamily="34" charset="0"/>
              </a:rPr>
              <a:t>Patrizio Paoli</a:t>
            </a:r>
            <a:endParaRPr lang="it-IT" sz="3200" b="1" dirty="0" smtClean="0">
              <a:latin typeface="Arial" pitchFamily="34" charset="0"/>
              <a:cs typeface="Arial" pitchFamily="34" charset="0"/>
            </a:endParaRPr>
          </a:p>
          <a:p>
            <a:endParaRPr lang="it-IT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2606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PIANOFORTE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-2" y="0"/>
          <a:ext cx="9144000" cy="719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304693">
                <a:tc>
                  <a:txBody>
                    <a:bodyPr/>
                    <a:lstStyle/>
                    <a:p>
                      <a:pPr algn="ctr"/>
                      <a:endParaRPr lang="it-IT" sz="2400" b="1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</a:t>
                      </a:r>
                    </a:p>
                    <a:p>
                      <a:pPr algn="ctr"/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b="1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b="1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it-IT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GIO</a:t>
                      </a:r>
                      <a:endParaRPr lang="it-IT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it-IT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</a:t>
                      </a:r>
                      <a:endParaRPr lang="it-IT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706137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PASTO</a:t>
                      </a:r>
                    </a:p>
                    <a:p>
                      <a:pPr algn="ctr"/>
                      <a:r>
                        <a:rPr lang="it-IT" sz="2400" b="1" dirty="0" smtClean="0"/>
                        <a:t>13,25 -14,00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PASTO</a:t>
                      </a:r>
                    </a:p>
                    <a:p>
                      <a:pPr algn="ctr"/>
                      <a:r>
                        <a:rPr lang="it-IT" sz="2400" b="1" dirty="0" smtClean="0"/>
                        <a:t>13,25 -14,00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PASTO</a:t>
                      </a:r>
                    </a:p>
                    <a:p>
                      <a:pPr algn="ctr"/>
                      <a:r>
                        <a:rPr lang="it-IT" sz="2400" b="1" dirty="0" smtClean="0"/>
                        <a:t>13,25 -14,00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PASTO</a:t>
                      </a:r>
                    </a:p>
                    <a:p>
                      <a:pPr algn="ctr"/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13,25 -14,00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PASTO</a:t>
                      </a:r>
                    </a:p>
                    <a:p>
                      <a:pPr algn="ctr"/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13,25 -14,00</a:t>
                      </a:r>
                    </a:p>
                    <a:p>
                      <a:pPr algn="ctr"/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12273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</a:rPr>
                        <a:t>Lezione</a:t>
                      </a:r>
                      <a:r>
                        <a:rPr lang="it-IT" sz="2400" b="1" baseline="0" dirty="0" smtClean="0">
                          <a:solidFill>
                            <a:srgbClr val="0000FF"/>
                          </a:solidFill>
                        </a:rPr>
                        <a:t> individuale </a:t>
                      </a:r>
                    </a:p>
                    <a:p>
                      <a:pPr algn="ctr"/>
                      <a:r>
                        <a:rPr lang="it-IT" sz="2400" baseline="0" dirty="0" smtClean="0"/>
                        <a:t>(su orario concordato, a coppie-piccolo gruppo) </a:t>
                      </a:r>
                    </a:p>
                    <a:p>
                      <a:pPr algn="ctr"/>
                      <a:r>
                        <a:rPr lang="it-IT" sz="2400" baseline="0" dirty="0" smtClean="0"/>
                        <a:t>CLASSE II</a:t>
                      </a:r>
                      <a:endParaRPr lang="it-IT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</a:rPr>
                        <a:t>Lezione</a:t>
                      </a:r>
                      <a:r>
                        <a:rPr lang="it-IT" sz="2400" b="1" baseline="0" dirty="0" smtClean="0">
                          <a:solidFill>
                            <a:srgbClr val="0000FF"/>
                          </a:solidFill>
                        </a:rPr>
                        <a:t> individuale </a:t>
                      </a:r>
                    </a:p>
                    <a:p>
                      <a:pPr algn="ctr"/>
                      <a:r>
                        <a:rPr lang="it-IT" sz="2400" baseline="0" dirty="0" smtClean="0"/>
                        <a:t>(su orario concordato, a coppie-piccolo gruppo) </a:t>
                      </a:r>
                    </a:p>
                    <a:p>
                      <a:pPr algn="ctr"/>
                      <a:r>
                        <a:rPr lang="it-IT" sz="2400" baseline="0" dirty="0" smtClean="0"/>
                        <a:t>CLASSE III</a:t>
                      </a:r>
                    </a:p>
                    <a:p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</a:rPr>
                        <a:t>Lezione</a:t>
                      </a:r>
                      <a:r>
                        <a:rPr lang="it-IT" sz="2400" b="1" baseline="0" dirty="0" smtClean="0">
                          <a:solidFill>
                            <a:srgbClr val="0000FF"/>
                          </a:solidFill>
                        </a:rPr>
                        <a:t> individuale </a:t>
                      </a:r>
                    </a:p>
                    <a:p>
                      <a:pPr algn="ctr"/>
                      <a:r>
                        <a:rPr lang="it-IT" sz="2400" baseline="0" dirty="0" smtClean="0"/>
                        <a:t>(su orario concordato, a coppie-piccolo gruppo) </a:t>
                      </a:r>
                    </a:p>
                    <a:p>
                      <a:pPr algn="ctr"/>
                      <a:r>
                        <a:rPr lang="it-IT" sz="2400" b="1" u="sng" baseline="0" dirty="0" smtClean="0"/>
                        <a:t>CLASSE </a:t>
                      </a:r>
                      <a:r>
                        <a:rPr lang="it-IT" sz="2400" b="1" u="sng" baseline="0" dirty="0" smtClean="0"/>
                        <a:t>I</a:t>
                      </a:r>
                    </a:p>
                    <a:p>
                      <a:pPr algn="ctr"/>
                      <a:r>
                        <a:rPr lang="it-IT" sz="2400" b="1" u="none" baseline="0" dirty="0" smtClean="0"/>
                        <a:t>(esempio)</a:t>
                      </a:r>
                      <a:endParaRPr lang="it-IT" sz="24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Orchestra</a:t>
                      </a:r>
                    </a:p>
                    <a:p>
                      <a:pPr algn="ctr"/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(musica d’insieme)</a:t>
                      </a:r>
                      <a:endParaRPr lang="it-IT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it-IT" sz="2400" dirty="0" smtClean="0"/>
                        <a:t>lezione di gruppo</a:t>
                      </a:r>
                    </a:p>
                    <a:p>
                      <a:pPr algn="ctr"/>
                      <a:r>
                        <a:rPr lang="it-IT" sz="2400" dirty="0" smtClean="0"/>
                        <a:t>CLASSE II</a:t>
                      </a:r>
                      <a:r>
                        <a:rPr lang="it-IT" sz="2400" baseline="0" dirty="0" smtClean="0"/>
                        <a:t> e </a:t>
                      </a:r>
                      <a:r>
                        <a:rPr lang="it-IT" sz="2400" baseline="0" dirty="0" err="1" smtClean="0"/>
                        <a:t>III</a:t>
                      </a:r>
                      <a:endParaRPr lang="it-IT" sz="2400" dirty="0" smtClean="0"/>
                    </a:p>
                    <a:p>
                      <a:pPr algn="ctr"/>
                      <a:r>
                        <a:rPr lang="it-IT" sz="2400" dirty="0" smtClean="0"/>
                        <a:t>Uscita</a:t>
                      </a:r>
                      <a:r>
                        <a:rPr lang="it-IT" sz="2400" baseline="0" dirty="0" smtClean="0"/>
                        <a:t> ore 16,00</a:t>
                      </a:r>
                      <a:endParaRPr lang="it-IT" sz="2400" dirty="0" smtClean="0"/>
                    </a:p>
                    <a:p>
                      <a:pPr algn="ctr"/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Orchestra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(musica d’insieme)</a:t>
                      </a:r>
                      <a:endParaRPr lang="it-IT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it-IT" sz="2400" dirty="0" smtClean="0"/>
                        <a:t>lezione di gruppo</a:t>
                      </a:r>
                    </a:p>
                    <a:p>
                      <a:pPr algn="ctr"/>
                      <a:r>
                        <a:rPr lang="it-IT" sz="2400" b="1" u="sng" dirty="0" smtClean="0"/>
                        <a:t>CLASSE I</a:t>
                      </a:r>
                    </a:p>
                    <a:p>
                      <a:pPr algn="ctr"/>
                      <a:r>
                        <a:rPr lang="it-IT" sz="2400" dirty="0" smtClean="0"/>
                        <a:t>Uscita</a:t>
                      </a:r>
                      <a:r>
                        <a:rPr lang="it-IT" sz="2400" baseline="0" dirty="0" smtClean="0"/>
                        <a:t> </a:t>
                      </a:r>
                    </a:p>
                    <a:p>
                      <a:pPr algn="ctr"/>
                      <a:r>
                        <a:rPr lang="it-IT" sz="2400" baseline="0" dirty="0" smtClean="0"/>
                        <a:t>ore 16,00</a:t>
                      </a:r>
                      <a:endParaRPr lang="it-IT" sz="2400" dirty="0" smtClean="0"/>
                    </a:p>
                  </a:txBody>
                  <a:tcPr/>
                </a:tc>
              </a:tr>
              <a:tr h="434898"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0550" y="2638425"/>
            <a:ext cx="4743450" cy="4219575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395536" y="332656"/>
            <a:ext cx="626469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PROVA ORIENTATIVO ATTITUDINALE</a:t>
            </a:r>
            <a:endParaRPr lang="it-IT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600" b="1" dirty="0" smtClean="0"/>
              <a:t>AL MATTINO</a:t>
            </a:r>
          </a:p>
          <a:p>
            <a:r>
              <a:rPr lang="it-IT" sz="3600" b="1" dirty="0" smtClean="0"/>
              <a:t>PRIMI GIORNI </a:t>
            </a:r>
          </a:p>
          <a:p>
            <a:r>
              <a:rPr lang="it-IT" sz="3600" b="1" dirty="0" err="1" smtClean="0"/>
              <a:t>DI</a:t>
            </a:r>
            <a:r>
              <a:rPr lang="it-IT" sz="3600" b="1" dirty="0" smtClean="0"/>
              <a:t> FEBBRAIO</a:t>
            </a:r>
          </a:p>
          <a:p>
            <a:r>
              <a:rPr lang="it-IT" sz="3600" b="1" dirty="0" smtClean="0"/>
              <a:t>(giorno  scritto</a:t>
            </a:r>
          </a:p>
          <a:p>
            <a:r>
              <a:rPr lang="it-IT" sz="3600" b="1" dirty="0" smtClean="0"/>
              <a:t>nella domanda </a:t>
            </a:r>
          </a:p>
          <a:p>
            <a:r>
              <a:rPr lang="it-IT" sz="3600" b="1" dirty="0" smtClean="0"/>
              <a:t>di iscrizione),</a:t>
            </a:r>
          </a:p>
          <a:p>
            <a:r>
              <a:rPr lang="it-IT" sz="3600" b="1" dirty="0" smtClean="0"/>
              <a:t>anche per alunni</a:t>
            </a:r>
          </a:p>
          <a:p>
            <a:r>
              <a:rPr lang="it-IT" sz="3600" b="1" dirty="0" smtClean="0"/>
              <a:t>di altre scuole </a:t>
            </a:r>
          </a:p>
          <a:p>
            <a:r>
              <a:rPr lang="it-IT" sz="3600" b="1" dirty="0" smtClean="0"/>
              <a:t>in accordo tra istituti</a:t>
            </a:r>
            <a:endParaRPr lang="it-IT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692696"/>
            <a:ext cx="705678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STRUMENTO MUSICALE</a:t>
            </a:r>
          </a:p>
          <a:p>
            <a:endParaRPr lang="it-IT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ACQUISTO</a:t>
            </a:r>
          </a:p>
          <a:p>
            <a:endParaRPr lang="it-IT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NOLEGGIO</a:t>
            </a:r>
          </a:p>
          <a:p>
            <a:endParaRPr lang="it-IT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RISCATTO </a:t>
            </a:r>
            <a:r>
              <a:rPr lang="it-IT" sz="4000" dirty="0" smtClean="0"/>
              <a:t>(aiuto scuola)</a:t>
            </a:r>
            <a:endParaRPr lang="it-IT" sz="4000" dirty="0"/>
          </a:p>
        </p:txBody>
      </p:sp>
      <p:sp>
        <p:nvSpPr>
          <p:cNvPr id="2050" name="AutoShape 2" descr="Risultati immagini per STRUMENTO MUSIC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2" name="Picture 4" descr="Risultati immagini per STRUMENTO MUSI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08189">
            <a:off x="4536225" y="1971318"/>
            <a:ext cx="428625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tbook\Desktop\ISCRIZIONI DOVIZI 2019 2020\SECONDARIA ISCRIZIONI 2019-20\musicale 2\FOTO+1B_natale_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6232"/>
            <a:ext cx="12230257" cy="6864232"/>
          </a:xfrm>
          <a:prstGeom prst="rect">
            <a:avLst/>
          </a:prstGeom>
          <a:noFill/>
        </p:spPr>
      </p:pic>
      <p:pic>
        <p:nvPicPr>
          <p:cNvPr id="3" name="Immagine 2" descr="IMG-20181208-WA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8486"/>
            <a:ext cx="9144000" cy="5181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-20181208-WA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4708" y="0"/>
            <a:ext cx="10417710" cy="6858000"/>
          </a:xfrm>
          <a:prstGeom prst="rect">
            <a:avLst/>
          </a:prstGeom>
        </p:spPr>
      </p:pic>
      <p:pic>
        <p:nvPicPr>
          <p:cNvPr id="3" name="Immagine 2" descr="IMG-20181208-WA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62965"/>
            <a:ext cx="9144000" cy="5132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</TotalTime>
  <Words>163</Words>
  <Application>Microsoft Office PowerPoint</Application>
  <PresentationFormat>Presentazione su schermo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Terra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netbook</dc:creator>
  <cp:lastModifiedBy>Notebook</cp:lastModifiedBy>
  <cp:revision>20</cp:revision>
  <dcterms:created xsi:type="dcterms:W3CDTF">2017-09-15T13:46:47Z</dcterms:created>
  <dcterms:modified xsi:type="dcterms:W3CDTF">2022-01-14T18:32:05Z</dcterms:modified>
</cp:coreProperties>
</file>